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3532-EC46-4CDA-B006-2E2B2666020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AA04-F0AC-44FF-860C-AC3502396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52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3532-EC46-4CDA-B006-2E2B2666020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AA04-F0AC-44FF-860C-AC3502396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5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3532-EC46-4CDA-B006-2E2B2666020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AA04-F0AC-44FF-860C-AC3502396B6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545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3532-EC46-4CDA-B006-2E2B2666020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AA04-F0AC-44FF-860C-AC3502396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132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3532-EC46-4CDA-B006-2E2B2666020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AA04-F0AC-44FF-860C-AC3502396B6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402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3532-EC46-4CDA-B006-2E2B2666020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AA04-F0AC-44FF-860C-AC3502396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959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3532-EC46-4CDA-B006-2E2B2666020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AA04-F0AC-44FF-860C-AC3502396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569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3532-EC46-4CDA-B006-2E2B2666020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AA04-F0AC-44FF-860C-AC3502396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0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3532-EC46-4CDA-B006-2E2B2666020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AA04-F0AC-44FF-860C-AC3502396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251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3532-EC46-4CDA-B006-2E2B2666020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AA04-F0AC-44FF-860C-AC3502396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044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3532-EC46-4CDA-B006-2E2B2666020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AA04-F0AC-44FF-860C-AC3502396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599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3532-EC46-4CDA-B006-2E2B2666020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AA04-F0AC-44FF-860C-AC3502396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77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3532-EC46-4CDA-B006-2E2B2666020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AA04-F0AC-44FF-860C-AC3502396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14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3532-EC46-4CDA-B006-2E2B2666020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AA04-F0AC-44FF-860C-AC3502396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74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3532-EC46-4CDA-B006-2E2B2666020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AA04-F0AC-44FF-860C-AC3502396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897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3532-EC46-4CDA-B006-2E2B2666020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AA04-F0AC-44FF-860C-AC3502396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38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33532-EC46-4CDA-B006-2E2B2666020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80FAA04-F0AC-44FF-860C-AC3502396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35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Кружок «Калейдоскоп рукоделий»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8803882" cy="194937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Педагог дополнительного образования: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Вернохай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Светлана Александровна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Первая квалификационная категория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телефон: 8 984 194 89 27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048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Программа «Калейдоскоп рукоделий»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/>
              <a:t>направлена на обучения детей в возрасте 6-12 </a:t>
            </a:r>
            <a:r>
              <a:rPr lang="ru-RU" dirty="0" smtClean="0"/>
              <a:t>лет</a:t>
            </a:r>
            <a:r>
              <a:rPr lang="ru-RU" dirty="0" smtClean="0"/>
              <a:t>. Это </a:t>
            </a:r>
            <a:r>
              <a:rPr lang="ru-RU" dirty="0"/>
              <a:t>творческие виды </a:t>
            </a:r>
            <a:r>
              <a:rPr lang="ru-RU" dirty="0" smtClean="0"/>
              <a:t>рукоделия, которые дают возможность украсить свой дом свою одежду, сделать их уникальными и неповторимыми.</a:t>
            </a:r>
            <a:endParaRPr lang="ru-RU" dirty="0"/>
          </a:p>
          <a:p>
            <a:r>
              <a:rPr lang="ru-RU" dirty="0" smtClean="0"/>
              <a:t>В процессе обучения дети познакомятся с основами составления композиций из растений, цветов и шишек, ракушек, семян. </a:t>
            </a:r>
            <a:r>
              <a:rPr lang="ru-RU" dirty="0" smtClean="0"/>
              <a:t>Научатся </a:t>
            </a:r>
            <a:r>
              <a:rPr lang="ru-RU" dirty="0" smtClean="0"/>
              <a:t>приемам работы с природным материалом.</a:t>
            </a:r>
          </a:p>
          <a:p>
            <a:endParaRPr lang="ru-RU" dirty="0" smtClean="0"/>
          </a:p>
          <a:p>
            <a:r>
              <a:rPr lang="ru-RU" dirty="0" smtClean="0"/>
              <a:t>Работая с тканью,</a:t>
            </a:r>
            <a:r>
              <a:rPr lang="ru-RU" dirty="0" smtClean="0"/>
              <a:t> </a:t>
            </a:r>
            <a:r>
              <a:rPr lang="ru-RU" dirty="0" smtClean="0"/>
              <a:t>узнают о свойствах ткани, познакомятся с понятием цветовой ряд. Научаться правилам шитья.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939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30629"/>
            <a:ext cx="8596668" cy="1799771"/>
          </a:xfrm>
        </p:spPr>
        <p:txBody>
          <a:bodyPr/>
          <a:lstStyle/>
          <a:p>
            <a:r>
              <a:rPr lang="ru-RU" dirty="0" smtClean="0"/>
              <a:t>Работы учеников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30" b="17456"/>
          <a:stretch/>
        </p:blipFill>
        <p:spPr>
          <a:xfrm>
            <a:off x="5268646" y="4287518"/>
            <a:ext cx="3764676" cy="241009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8" b="29270"/>
          <a:stretch/>
        </p:blipFill>
        <p:spPr>
          <a:xfrm>
            <a:off x="8893362" y="252184"/>
            <a:ext cx="3316486" cy="3805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" t="1905" r="-169" b="11619"/>
          <a:stretch/>
        </p:blipFill>
        <p:spPr>
          <a:xfrm>
            <a:off x="62573" y="697410"/>
            <a:ext cx="5143500" cy="59305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90" b="32317"/>
          <a:stretch/>
        </p:blipFill>
        <p:spPr>
          <a:xfrm>
            <a:off x="0" y="5246913"/>
            <a:ext cx="5143500" cy="16110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1" t="29207" r="15292" b="24318"/>
          <a:stretch/>
        </p:blipFill>
        <p:spPr>
          <a:xfrm>
            <a:off x="5052881" y="790300"/>
            <a:ext cx="3840481" cy="31873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4002" y="4179385"/>
            <a:ext cx="2164268" cy="264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67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достижения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9" t="24423" r="2144" b="17388"/>
          <a:stretch/>
        </p:blipFill>
        <p:spPr>
          <a:xfrm>
            <a:off x="474822" y="1402079"/>
            <a:ext cx="3595349" cy="496824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" t="-16424" r="450" b="6821"/>
          <a:stretch/>
        </p:blipFill>
        <p:spPr>
          <a:xfrm>
            <a:off x="7410126" y="-487680"/>
            <a:ext cx="3868341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158" r="6551" b="33968"/>
          <a:stretch/>
        </p:blipFill>
        <p:spPr>
          <a:xfrm>
            <a:off x="4216148" y="1503680"/>
            <a:ext cx="3048000" cy="438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018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</TotalTime>
  <Words>108</Words>
  <Application>Microsoft Office PowerPoint</Application>
  <PresentationFormat>Произвольный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Грань</vt:lpstr>
      <vt:lpstr>Кружок «Калейдоскоп рукоделий»</vt:lpstr>
      <vt:lpstr> Программа «Калейдоскоп рукоделий» </vt:lpstr>
      <vt:lpstr>Работы учеников </vt:lpstr>
      <vt:lpstr>Наши достижения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«Калейдоскоп рукоделий»</dc:title>
  <dc:creator>Восточный берег</dc:creator>
  <cp:lastModifiedBy>ДДТ</cp:lastModifiedBy>
  <cp:revision>5</cp:revision>
  <dcterms:created xsi:type="dcterms:W3CDTF">2020-09-08T05:34:40Z</dcterms:created>
  <dcterms:modified xsi:type="dcterms:W3CDTF">2020-09-16T23:10:00Z</dcterms:modified>
</cp:coreProperties>
</file>